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7099300" cy="102314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  <a:srgbClr val="33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3216" y="101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C0F68-D739-43C3-87CF-0B67960F411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89AC5-5FE4-4BDF-9D77-56C20525370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DA23E-EEEF-42F0-863E-B46D36D592E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EE0BE-5D1D-4C95-802C-60FA8C909C9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5A22B-AEEF-4B93-A636-5364851A0F7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389252-F82B-4105-A9D9-4AD05AB889B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49DEB8-DB06-4EE5-A877-CA23B8C2C07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317CAC-94F7-4F80-A272-D85CFC908E1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F3E696-FA6F-46F1-B07F-26F7CC03F0F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3D4C9-1E90-4539-A4DB-935BDCF329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480BA-FEEF-460E-94C8-10209ED5926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026EC21-52A3-4CC6-A07D-04197CBD78C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" y="0"/>
            <a:ext cx="1283725" cy="905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063" y="136526"/>
            <a:ext cx="1268413" cy="891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>
            <a:off x="1344543" y="1329150"/>
            <a:ext cx="3835980" cy="1123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75"/>
              </a:avLst>
            </a:prstTxWarp>
          </a:bodyPr>
          <a:lstStyle/>
          <a:p>
            <a:pPr algn="ctr"/>
            <a:endParaRPr lang="zh-TW" altLang="en-US" sz="44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標楷體"/>
              <a:ea typeface="標楷體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455" y="2214814"/>
            <a:ext cx="2454543" cy="1406819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202408" y="-108520"/>
            <a:ext cx="42883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336600"/>
                </a:solidFill>
                <a:latin typeface="標楷體"/>
                <a:ea typeface="標楷體"/>
              </a:rPr>
              <a:t>國立勤益科技大學</a:t>
            </a:r>
            <a:endParaRPr lang="en-US" altLang="zh-TW" sz="4000" b="1" kern="10" dirty="0">
              <a:ln w="9525">
                <a:noFill/>
                <a:round/>
                <a:headEnd/>
                <a:tailEnd/>
              </a:ln>
              <a:solidFill>
                <a:srgbClr val="336600"/>
              </a:solidFill>
              <a:latin typeface="標楷體"/>
              <a:ea typeface="標楷體"/>
            </a:endParaRPr>
          </a:p>
          <a:p>
            <a:pPr algn="ctr"/>
            <a:r>
              <a:rPr lang="zh-TW" alt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336600"/>
                </a:solidFill>
                <a:latin typeface="標楷體"/>
                <a:ea typeface="標楷體"/>
              </a:rPr>
              <a:t>資訊工程系</a:t>
            </a:r>
          </a:p>
        </p:txBody>
      </p:sp>
      <p:sp>
        <p:nvSpPr>
          <p:cNvPr id="8" name="矩形 7"/>
          <p:cNvSpPr/>
          <p:nvPr/>
        </p:nvSpPr>
        <p:spPr>
          <a:xfrm>
            <a:off x="1701357" y="1043608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=</a:t>
            </a:r>
            <a:r>
              <a:rPr lang="zh-TW" alt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碩士學位考試</a:t>
            </a:r>
            <a:r>
              <a:rPr lang="en-US" altLang="zh-TW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=</a:t>
            </a:r>
            <a:endParaRPr lang="zh-TW" altLang="en-US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latin typeface="標楷體"/>
              <a:ea typeface="標楷體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64" y="8011924"/>
            <a:ext cx="1133123" cy="911563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135" y="2222659"/>
            <a:ext cx="1868791" cy="1269221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00708"/>
              </p:ext>
            </p:extLst>
          </p:nvPr>
        </p:nvGraphicFramePr>
        <p:xfrm>
          <a:off x="1268760" y="4241889"/>
          <a:ext cx="4307275" cy="374441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85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2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37">
                <a:tc>
                  <a:txBody>
                    <a:bodyPr/>
                    <a:lstStyle/>
                    <a:p>
                      <a:pPr marL="762000" indent="-76200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姓名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76200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口試日期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762000" indent="-762000"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口試委員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8653"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2400" b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400" b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2400" b="0" kern="1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1701357" y="1554717"/>
            <a:ext cx="53952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～蒞臨指導～</a:t>
            </a:r>
          </a:p>
        </p:txBody>
      </p:sp>
      <p:sp>
        <p:nvSpPr>
          <p:cNvPr id="15" name="矩形 14"/>
          <p:cNvSpPr/>
          <p:nvPr/>
        </p:nvSpPr>
        <p:spPr>
          <a:xfrm>
            <a:off x="3346584" y="8584933"/>
            <a:ext cx="22343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國立勤益科技大學敬啟</a:t>
            </a:r>
          </a:p>
        </p:txBody>
      </p:sp>
      <p:sp>
        <p:nvSpPr>
          <p:cNvPr id="16" name="矩形 15"/>
          <p:cNvSpPr/>
          <p:nvPr/>
        </p:nvSpPr>
        <p:spPr>
          <a:xfrm>
            <a:off x="781116" y="3741300"/>
            <a:ext cx="48644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TW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=</a:t>
            </a:r>
            <a:r>
              <a:rPr lang="zh-TW" altLang="en-U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口試地點：工程館</a:t>
            </a:r>
            <a:r>
              <a:rPr lang="en-US" altLang="zh-TW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??</a:t>
            </a:r>
            <a:r>
              <a:rPr lang="zh-TW" altLang="en-US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樓</a:t>
            </a:r>
            <a:r>
              <a:rPr lang="en-US" altLang="zh-TW" sz="20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latin typeface="標楷體"/>
                <a:ea typeface="標楷體"/>
              </a:rPr>
              <a:t>???=</a:t>
            </a:r>
            <a:endParaRPr lang="zh-TW" altLang="en-US" sz="20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latin typeface="標楷體"/>
              <a:ea typeface="標楷體"/>
            </a:endParaRPr>
          </a:p>
        </p:txBody>
      </p:sp>
    </p:spTree>
    <p:extLst>
      <p:ext uri="{BB962C8B-B14F-4D97-AF65-F5344CB8AC3E}">
        <p14:creationId xmlns:p14="http://schemas.microsoft.com/office/powerpoint/2010/main" val="1241799631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36</Words>
  <Application>Microsoft Office PowerPoint</Application>
  <PresentationFormat>如螢幕大小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標楷體</vt:lpstr>
      <vt:lpstr>Arial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電子</dc:creator>
  <cp:lastModifiedBy>楊惠君</cp:lastModifiedBy>
  <cp:revision>97</cp:revision>
  <dcterms:created xsi:type="dcterms:W3CDTF">2008-11-27T07:22:08Z</dcterms:created>
  <dcterms:modified xsi:type="dcterms:W3CDTF">2024-09-24T02:16:10Z</dcterms:modified>
</cp:coreProperties>
</file>