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657373-4551-4F1E-BF67-36CD7807D653}" type="datetimeFigureOut">
              <a:rPr lang="zh-TW" altLang="en-US" smtClean="0"/>
              <a:t>2015/5/14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C6C6EE-C4A7-49DC-9421-209326DA4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3795" y="3621063"/>
            <a:ext cx="5637010" cy="882119"/>
          </a:xfrm>
        </p:spPr>
        <p:txBody>
          <a:bodyPr/>
          <a:lstStyle/>
          <a:p>
            <a:pPr algn="ctr"/>
            <a:r>
              <a:rPr lang="zh-TW" altLang="en-US" dirty="0" smtClean="0"/>
              <a:t>學生姓名：學生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、學生</a:t>
            </a:r>
            <a:r>
              <a:rPr lang="en-US" altLang="zh-TW" dirty="0" smtClean="0"/>
              <a:t>2</a:t>
            </a:r>
            <a:r>
              <a:rPr lang="zh-TW" altLang="en-US" dirty="0" smtClean="0"/>
              <a:t>、學生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581" y="170080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z="6000" dirty="0"/>
              <a:t>專題名稱</a:t>
            </a:r>
          </a:p>
        </p:txBody>
      </p:sp>
    </p:spTree>
    <p:extLst>
      <p:ext uri="{BB962C8B-B14F-4D97-AF65-F5344CB8AC3E}">
        <p14:creationId xmlns:p14="http://schemas.microsoft.com/office/powerpoint/2010/main" val="267653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999" y="540000"/>
            <a:ext cx="8100000" cy="1080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sz="4800" dirty="0" smtClean="0"/>
              <a:t>標題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40000" y="1980000"/>
            <a:ext cx="8100000" cy="36000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內文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6389082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15</Words>
  <Application>Microsoft Office PowerPoint</Application>
  <PresentationFormat>如螢幕大小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氣流</vt:lpstr>
      <vt:lpstr>專題名稱</vt:lpstr>
      <vt:lpstr>標題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專題名稱</dc:title>
  <dc:creator>W7Users</dc:creator>
  <cp:lastModifiedBy>W7Users</cp:lastModifiedBy>
  <cp:revision>2</cp:revision>
  <dcterms:created xsi:type="dcterms:W3CDTF">2015-05-14T05:07:22Z</dcterms:created>
  <dcterms:modified xsi:type="dcterms:W3CDTF">2015-05-14T05:31:53Z</dcterms:modified>
</cp:coreProperties>
</file>